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70" r:id="rId4"/>
    <p:sldId id="258" r:id="rId5"/>
    <p:sldId id="259" r:id="rId6"/>
    <p:sldId id="262" r:id="rId7"/>
    <p:sldId id="263" r:id="rId8"/>
    <p:sldId id="266" r:id="rId9"/>
    <p:sldId id="269" r:id="rId10"/>
    <p:sldId id="271" r:id="rId11"/>
    <p:sldId id="268" r:id="rId12"/>
    <p:sldId id="267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B6DF-FE3B-44D4-A851-CBDBC089810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F143B-C87E-41D8-974F-BD7A98C79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Logos</a:t>
            </a:r>
            <a:r>
              <a:rPr lang="en-GB" baseline="0" dirty="0" smtClean="0"/>
              <a:t> - </a:t>
            </a:r>
            <a:r>
              <a:rPr lang="en-GB" dirty="0" smtClean="0"/>
              <a:t>Brunel: Partnership School Project,</a:t>
            </a:r>
            <a:r>
              <a:rPr lang="en-GB" baseline="0" dirty="0" smtClean="0"/>
              <a:t> with Swaminarayan School ; MirandaNet: Presentation at BETT ; World Ecitizens: Start of new developments in World Ecitizens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the previous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7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Backgrounds need to be changed,</a:t>
            </a:r>
            <a:r>
              <a:rPr lang="en-GB" baseline="0" dirty="0" smtClean="0"/>
              <a:t> and timed.  This image will be replaced by a pupil’s own work….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4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Characters (or Sprites) need to be animated within the story.  A sample image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all</a:t>
            </a:r>
            <a:r>
              <a:rPr lang="en-GB" baseline="0" dirty="0" smtClean="0"/>
              <a:t> pupils will have achieved by the end of the project.  We have still to do the “green skills” for the story.  The pupils </a:t>
            </a:r>
            <a:r>
              <a:rPr lang="en-GB" baseline="0" smtClean="0"/>
              <a:t>can do this, </a:t>
            </a:r>
            <a:r>
              <a:rPr lang="en-GB" baseline="0" dirty="0" smtClean="0"/>
              <a:t>as a separate skill at present.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1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Three inter-related</a:t>
            </a:r>
            <a:r>
              <a:rPr lang="en-GB" baseline="0" smtClean="0"/>
              <a:t> web sites.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6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website which will soon house the work of the</a:t>
            </a:r>
            <a:r>
              <a:rPr lang="en-GB" baseline="0" dirty="0" smtClean="0"/>
              <a:t> Swaminarayan School.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Lawrence Williams,</a:t>
            </a:r>
            <a:r>
              <a:rPr lang="en-GB" baseline="0" dirty="0" smtClean="0"/>
              <a:t> B</a:t>
            </a:r>
            <a:r>
              <a:rPr lang="en-GB" dirty="0" smtClean="0"/>
              <a:t>runel</a:t>
            </a:r>
            <a:r>
              <a:rPr lang="en-GB" baseline="0" dirty="0" smtClean="0"/>
              <a:t> University, worked with Donna and Francis, Year 1 and Year 2 teachers at the school, with the active support of the Head Teacher, </a:t>
            </a:r>
            <a:r>
              <a:rPr lang="en-GB" baseline="0" dirty="0" err="1" smtClean="0"/>
              <a:t>Mr.</a:t>
            </a:r>
            <a:r>
              <a:rPr lang="en-GB" baseline="0" dirty="0" smtClean="0"/>
              <a:t> Raja.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3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Stage 1 Programme</a:t>
            </a:r>
            <a:r>
              <a:rPr lang="en-GB" baseline="0" dirty="0" smtClean="0"/>
              <a:t> of Study for Computing in England and Wales.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6C546-B466-4457-B965-8F4C26730D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Original</a:t>
            </a:r>
            <a:r>
              <a:rPr lang="en-GB" baseline="0" dirty="0" smtClean="0"/>
              <a:t> s</a:t>
            </a:r>
            <a:r>
              <a:rPr lang="en-GB" dirty="0" smtClean="0"/>
              <a:t>tories, about a lost toy.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Naera’s</a:t>
            </a:r>
            <a:r>
              <a:rPr lang="en-GB" dirty="0" smtClean="0"/>
              <a:t>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4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picture</a:t>
            </a:r>
            <a:r>
              <a:rPr lang="en-GB" baseline="0" dirty="0" smtClean="0"/>
              <a:t> captures much of the learning process: </a:t>
            </a:r>
            <a:r>
              <a:rPr lang="en-GB" dirty="0" smtClean="0"/>
              <a:t>Story folder on left. Hand drawn Sprites on the table.  Scratch editor, in which the draft pictures are digitally created.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2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three</a:t>
            </a:r>
            <a:r>
              <a:rPr lang="en-GB" baseline="0" dirty="0" smtClean="0"/>
              <a:t> simple Backgrounds.  These Backgrounds need to be kept simple, in order for the Sprites to be more easily visible.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Original Sprites are added</a:t>
            </a:r>
            <a:r>
              <a:rPr lang="en-GB" baseline="0" dirty="0" smtClean="0"/>
              <a:t> to the independently</a:t>
            </a:r>
            <a:r>
              <a:rPr lang="en-GB" dirty="0" smtClean="0"/>
              <a:t> produced Backgrounds</a:t>
            </a:r>
            <a:r>
              <a:rPr lang="en-GB" baseline="0" dirty="0" smtClean="0"/>
              <a:t>, in preparation for the story to unfold.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143B-C87E-41D8-974F-BD7A98C79B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048093-A02D-43FD-BC59-F9D7FC147A40}" type="datetimeFigureOut">
              <a:rPr lang="en-GB" smtClean="0"/>
              <a:t>26/03/2014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93BDA2-3396-4C5B-BCE5-4AE37C4634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brunel.ac.uk/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ecitizens.net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worldecitizens.net/" TargetMode="External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s://www.beds.ac.uk/" TargetMode="External"/><Relationship Id="rId4" Type="http://schemas.openxmlformats.org/officeDocument/2006/relationships/image" Target="../media/image17.gi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062664" cy="1296144"/>
          </a:xfrm>
        </p:spPr>
        <p:txBody>
          <a:bodyPr>
            <a:noAutofit/>
          </a:bodyPr>
          <a:lstStyle/>
          <a:p>
            <a:r>
              <a:rPr lang="en-GB" sz="3670" dirty="0" smtClean="0"/>
              <a:t>Literacy from Scratch</a:t>
            </a:r>
            <a:br>
              <a:rPr lang="en-GB" sz="3670" dirty="0" smtClean="0"/>
            </a:br>
            <a:r>
              <a:rPr lang="en-GB" sz="2940" dirty="0" smtClean="0"/>
              <a:t>at Key Stage 1</a:t>
            </a:r>
            <a:endParaRPr lang="en-GB" sz="294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97" y="3717032"/>
            <a:ext cx="8665964" cy="1271712"/>
          </a:xfrm>
        </p:spPr>
        <p:txBody>
          <a:bodyPr>
            <a:noAutofit/>
          </a:bodyPr>
          <a:lstStyle/>
          <a:p>
            <a:r>
              <a:rPr lang="en-GB" sz="3030" b="1" dirty="0" smtClean="0"/>
              <a:t>Lawrence Williams</a:t>
            </a:r>
          </a:p>
          <a:p>
            <a:r>
              <a:rPr lang="en-GB" sz="3030" dirty="0" smtClean="0"/>
              <a:t>Brunel University, MirandaNet, and </a:t>
            </a:r>
          </a:p>
          <a:p>
            <a:r>
              <a:rPr lang="en-GB" sz="3030" dirty="0" smtClean="0"/>
              <a:t>World Ecitizens, London, UK</a:t>
            </a:r>
            <a:endParaRPr lang="en-GB" sz="3030" dirty="0"/>
          </a:p>
        </p:txBody>
      </p:sp>
      <p:pic>
        <p:nvPicPr>
          <p:cNvPr id="1026" name="Picture 2" descr="Brunel Un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7" y="116632"/>
            <a:ext cx="1378134" cy="9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Documents\Korea\mirandanet_n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5" y="124456"/>
            <a:ext cx="3323255" cy="12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orld Ecitizens - Home P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55" y="235197"/>
            <a:ext cx="2376264" cy="12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BETT 2014 Jan 22 to 25 Excel Centre London - Powering 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2957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owner\Documents\Photos Cz Rp and Swaminarayan\Backgrounds photos\New folder\IMG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20425"/>
            <a:ext cx="11448256" cy="858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Moving between scenes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1" y="1124744"/>
            <a:ext cx="9339608" cy="52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Animation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2696" y="1124744"/>
            <a:ext cx="11023281" cy="61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dialogue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Using the Looks coding blocks.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680" y="1844824"/>
            <a:ext cx="10764688" cy="60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3730" dirty="0" smtClean="0"/>
              <a:t>Skills </a:t>
            </a:r>
            <a:r>
              <a:rPr lang="en-GB" sz="3730" dirty="0" smtClean="0"/>
              <a:t>developed in Y1 and Y2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1" y="1124744"/>
            <a:ext cx="7848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pupils: Writing  a short story in three scenes, and creating two characters (Sprites), with simple dialogue.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pupils: Adding voice-over sound files in English, Guajarati and Hindi.</a:t>
            </a:r>
          </a:p>
          <a:p>
            <a:endParaRPr lang="en-GB" dirty="0" smtClean="0"/>
          </a:p>
          <a:p>
            <a:r>
              <a:rPr lang="en-GB" dirty="0" smtClean="0"/>
              <a:t>Computing;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Logging on to the school computer network, using a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Loading the Scratch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Loading the Paint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the Paint editor in Scratch to create the pupil’s own two different Sprites (or characters)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Paint to create three Backgrounds (or scenes)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Importing the Backgrounds into Scratch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the Control blocks to start the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the Motion blocks to move the Sprites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Using the Looks blocks to add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Saving the work in appropriate areas of the school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Logging off properly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World Ecitize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1" y="4109836"/>
            <a:ext cx="19431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University of Bedfordshi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04" y="4892761"/>
            <a:ext cx="1712117" cy="8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1799" y="1340768"/>
            <a:ext cx="439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Teaching materials for Primary </a:t>
            </a:r>
          </a:p>
          <a:p>
            <a:r>
              <a:rPr lang="en-GB" dirty="0" smtClean="0"/>
              <a:t>and Secondary teachers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15541" y="5733256"/>
            <a:ext cx="349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World Ecitizens </a:t>
            </a:r>
          </a:p>
          <a:p>
            <a:r>
              <a:rPr lang="en-GB" sz="2000"/>
              <a:t>T</a:t>
            </a:r>
            <a:r>
              <a:rPr lang="en-GB" sz="2000" smtClean="0"/>
              <a:t>o show  </a:t>
            </a:r>
            <a:r>
              <a:rPr lang="en-GB" sz="2000" dirty="0" smtClean="0"/>
              <a:t>pupils’ creative work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5792" y="5813201"/>
            <a:ext cx="338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MESH </a:t>
            </a:r>
            <a:r>
              <a:rPr lang="en-GB" dirty="0" smtClean="0"/>
              <a:t>to provide pedagogy </a:t>
            </a:r>
          </a:p>
          <a:p>
            <a:r>
              <a:rPr lang="en-GB" dirty="0" smtClean="0"/>
              <a:t>and analysis of the project</a:t>
            </a:r>
            <a:endParaRPr lang="en-GB" dirty="0"/>
          </a:p>
        </p:txBody>
      </p:sp>
      <p:sp>
        <p:nvSpPr>
          <p:cNvPr id="42" name="Left-Right Arrow 41"/>
          <p:cNvSpPr/>
          <p:nvPr/>
        </p:nvSpPr>
        <p:spPr>
          <a:xfrm rot="8493903">
            <a:off x="1668704" y="2841176"/>
            <a:ext cx="3147157" cy="2354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-Right Arrow 49"/>
          <p:cNvSpPr/>
          <p:nvPr/>
        </p:nvSpPr>
        <p:spPr>
          <a:xfrm>
            <a:off x="2119638" y="4029297"/>
            <a:ext cx="4708367" cy="2582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eft-Right Arrow 50"/>
          <p:cNvSpPr/>
          <p:nvPr/>
        </p:nvSpPr>
        <p:spPr>
          <a:xfrm rot="13161963">
            <a:off x="4387193" y="2799769"/>
            <a:ext cx="3050429" cy="2397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203848" y="296457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Interconnected </a:t>
            </a:r>
          </a:p>
          <a:p>
            <a:pPr algn="ctr"/>
            <a:r>
              <a:rPr lang="en-GB" sz="2800" b="1" dirty="0" smtClean="0"/>
              <a:t>web sites</a:t>
            </a:r>
            <a:endParaRPr lang="en-GB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89091" y="333342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2" descr="Scratch 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32" y="2212461"/>
            <a:ext cx="800943" cy="8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711" t="8583" r="72601" b="74516"/>
          <a:stretch/>
        </p:blipFill>
        <p:spPr>
          <a:xfrm>
            <a:off x="5168270" y="4896369"/>
            <a:ext cx="1996018" cy="916832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bAAACAwEBAQAAAAAAAAAAAAAABQMEBgEHAv/EAD0QAAICAgEDAwMBBgMGBQUAAAECAwQFEQAGEiETIjEUQVEyBxUjQmFxUoGRJDM0YmOxFoKhosElU3KS0f/EABUBAQEAAAAAAAAAAAAAAAAAAAAB/8QAFBEBAAAAAAAAAAAAAAAAAAAAAP/aAAwDAQACEQMRAD8A9x4cOHAOHDhwDhw4cA4cOc3wO8OUreVx9Ibt3qsA/wCrMq/Yn7n8A/6cqN1NiFGxcWQefMSO48b+6g/g/wCh4DjhxOnU+HbfddWPX3lRox/7gPxy1Ry+OyCBqF+pZU/BhmV9/wCh4F7hzgJ/HO8A4cOHAOHDhwDhw4cA4cOHAOHDhwDkVieKvE0s8qRxr5Z2bQHKeVy8GO7IzqSzIC0cAYAkDW2P4QbG2+BvmJyM1/OplK+PtCTN16sdmqJa5FdQS3+5Vvlhpf4h7hsjQHkcDR5PqOWHHWMhWrmOhXiMkl6yhC9oG9pGNM//ALR/XmZTKWeosZcnpWHtSw0RbjSWcCKTu7/YY4WBB8HfcTo6+/EvSBiy+Qxub77b15q0lHN45Q8weyB2gyR+T2sCTs/Gh588mwnSdXC5qDPwivjq8Kz9/wBPY3HJ6n6FLPpB2hte3uBI/pwKmWz+Qx2I6e6gx1eMYm3Uf6laUSI6WCGPc3g7VST4+PnZ2Rxv+0DqLIL0NXt9PwWbWNmrxzPl0t+i8RDD5X9R38HXxvklLB4ujhXo1K12XH1o5EZnlcBEYt37Z2QdrewkBSNg/PJspc+hoLiruJC4xIgFjLxNB2BUIIX022Ng6+fJO/5TyCXO9RZmPpyhPkcW2OtNaiYV0srMZAssSqO8eNsX3r/l88T5/L+v+0GTDWYaoikaKLHtLVSSuz+DIJDru7vA8Kw0Qu+NprFjKZDp+v6ReGSwk6N6o1Cvpyum1MaH+Ue078IPg/N6fG4ujcrzP9PL9JYZ4EQSKkUrdoZtDuUv5cnx8keN7Joq0rLw9VZHA4mzcr/u+uk0th5/WrL3KNKySeV+N+0/k/PGuM6whmiked61ytEwR7+Ml9eJT5/Wg20fx99jyPPMllMJNJ071LDBeeS3lLUUtl5YwjrGNF4zrx4QePje9cZYqc0KuTyOTqz4/CYROzGydhryzxdvlXTxsBgoXwN78gngehVrENmFJq8qSxONq6NsH+x5Lvnl+Ft5HHYChnL8tPD3chIAlZyUr2Nr7PVXX8NyAB3L4/I+3N3hMzDlEkX0nr24CFnqyfqjOt/5g/YjgNeHOA7HO8A4cOHAOHDhwDi/L5D6KOJIovXt2H9OvD3a721skn7KBsk/geNnQ5atWIateWexIscMSF3djoKB8nnl3UOezRtNaxKQjJRqtuSpZZkY1lbxAnge/wAq7j5BZRsjgfN3Jrawcty7fo/ufJxz1LliV29aRu7t70CIQiIdhVJ8gjuIJ58dPYXqOF6VXKA/VUpF+izMFlXaWsB5jSM/qBBG+77eTsgcpdLUYsxYy0mCs5HGU7xaPKYW1R71SV/BCufj53vtPavyPgc3xdcbhpLLqxhiCxGIyBCfdpVc+AiL3Ab1sgbO/jgL5alTDRyfTQUxauzPJbsyn+CjD3ySSN47wpXYHgAkD28hqYnL2coL9LKOs5HdHPlqySBk/wClGoUxr5H84b8j4JjMEGcux25zZXFVIEjr14mBdJWKyeAAe8KFj0PPg7148NshLQw+EpxXIpXobCwxQsN+AWLu+wN6DNoHzogdxOuBnKOTq+plLKuhsw2BHNJ9RJB6dghgAI3YK+9nQEnnx/finNUakeXV602XgatP65S1daKKWRSHYLsFEOzoEsG2CdHWy36twlv6u8UHbUyMUFoS+npmsQE9iFdeGcemN+BpG+N8t4ehVpZCS/lYpoMrnJvXdEjJ9JHOo45f8QHgFR42d/YEBSV6ozGESPJSGQ6KK1tZZdSB1ZXcE95jMmh58An534bY/MQJjrJ/ccDyxRpBIpcEz9wT2g9pAUmQaBI+/ga58z6zUM12PshMN9adaOA9hYdwWSQeNsSNkA7ACg/nkENTK5GpImGiX/ZrzIZjcZYnlVgXkT5YLsa7PIBDAa1slV62UNox5iKrPjxJPUh+ldwz9ksnpMpB2ADtG19ip+CW5flpU+rKE0d7GmCtBKrrFM+u0sd6U/aQaOx5QkgbI4qxsDS5u9h706Sw4y6ti1LJKivZIUGEEAAIi72WJ2WUDzrmtE0lzFzWKWSr23Ksla7E4eOBx40T5Hz4L6J/I8cIw/UyZiz1tTsWsSMjHGwgxFQ+yCCXz3vY352ApI0CrAbB41ymRVOocbiJLXr9UrGXW1j6hMVUeP4Uigk+m3keT48E68HmiqRyV6QNu0JbEBZTZabSFd+2MuddzaAHeQSCT5385DB9KXMHkstLNlJKOCTus2LKBhasHZ2kkre4Bdfy67gQfvvgeh4PK/vKu4liNe5A3p2azb3G/wCRsDan5Dfccac8vxeTyaRR5qzU+kvRepL9BJKWns47Y33gnfqJtSCdsdAeO489LrTxWYI54HEkUihkdfggjYPAl4cOHAOHDnD88DJ9cZSCsI69mSNKsS/U3DJIEUqGCxITvwHkI8+RpWB+eZWxYTNSQjNYSf8AfNWeRKGTxEbtVEjEFWDD8eO4sNeDv8c+OrMnXsfWpas4eB7sjzRR5aFnWaGEmOMKNge4h2B+fcNfkW+nemcVRtVr2Jtyww2aitbxiW/UrxPIN9wVjogAOuvJ8ggDgagQzJUsSV/SjyM+/RkZSqGYgdxPcu0ZvjR37Quvjn1XFqvjtWLMTXoQwmsO38NUBPaJW8d5A1+D8n275A3oVMZk7YhnWBmMlmKQqJWHgBdfCIF8fnQ/14orZHpyB7KSw4/1A69hDPEyP/L4PepK+PBOj/oBPlf3VLemjoxTSQQrNZYyhXct3aCaUgjSj8fqG+KBmryW6TrXisDL+76OdCkVVh3d2nZQD4H/AJiPw21t38XAs+DSk7UZHhepUuRKvrMBGX9x12gdqOdEa3r4+OILOStS4yWtPlHliyCBUkilZ3j73ii9mvAUlpAN/cfOvHA1DW8tZNeTHVUlPrSQ3vW7WKlX7O07K6Qgl/aN+B488sZV1rwy26sEViKtDI6WHUNJDobPpb8sP+327vgRTRY/GPUoCD6FSdQwV4iY1DNoeqR+oFjrX5b+u+RZuvTtZP1rzXFsQxBHrwQtKrA9wHawHtB35+N9g34A4CbN1fppula0ErxzjHSxkpGe6XSxkgyD9A0H2dg6LaO/BpPWeOOxSw92KBpu6MCnZlghpKCdMzKdE+7SkgBu1RofPKl611LZidoKeMuNjcchikaw+pikjL3dnYD3lk12bA2Pk8bx1ZXx81MS3kroRHmJxKFltFx4ZBKPaCzaJ2AAGUbI8FV6FPpnqPO1Y85DSjssW+jopGFM8cbvpm1sdpPcdE+4jY8DjrBpNiqnUlVl9VaV+Wb6ev4aRHVZAP6DTfA8nR/tzFR5iXp/qVupbWJe6ssRgkilRRZrNGZAzA/pHhDsD52CPHHfQ/U65qHqTNTqagN9THJ5Zol9JEVVUbLse0e0DRP+Q4RpUSO/g4BNSeJWk2lKBirhkb9UJIBUbHwe3wfOt8tSUa02ORZ0L02KJNGkjqy9uu1mI0S4KrskjQH9PMVneRxKmne9KSZgTcEhRZ1XYZSw8oR59o1oj8b523dqUKtf97WdRND2Tzyx9xshV9zsmtBR4JcgAf2PAxUojodTDJ9OdNBVhiLNPdlnW1ZOj3Ikey2h8EsO3e/PjzsOiLEFeSfE1H76HYLeMkGyr138lQdAexjrXnQZeU8v0umb1FZFyWtPMsVlalkQ+VVtzSHQMuwIxobAPx8E8qvegrX8X6CV4ruDljqX61RvUSKvNtU2/Zv29qsRsAed78cD0Thzg53gHKOatCjibts7/gV5JPH/ACqTy9xF1uwHS2RU/EkQjP8AZiF/B/P4PAwGUsGk9PC3sBet9tP0oHhxkdqKdzGpLSD2sOxyx8du+8/HL8ePxWN6eb9xQmGvPMllq5JjKyMwDKVPvT/cka3ryw4s6jzbY7qi7Wg/aSmJMkgP0Rxq2EgPao8ufAJ1vWvG+az+JH07G+TsxW5a71ZLErSD02/SXfWtKvvJOtjX4+OBC9eCKl9aL81eavOYpHW1KFaIvpW7O8+D7SNf/wBHPtdzU6WQo5q61iwv8NGnjZVA3tvdGxA8a3/UD78q4xpVtYUWjHFAJTH3OdLIVV9BFdQdbWI9wA8+BsE8qKpsRuKjqIbFiRYZ/X7UaJXl8qVBG1CJ8+fvvgS42K7nLdqvHMZliMheSfS9obXYO1VCkllkDHXxre9nleTCYcYF5sXDeieq6T2cM9juD9jj1CFYnbEK+ipALDyfnnwbGU6bx2My+MgWV78h9WrOSvqJNKWi2flGQya8+D36PnWo8VRHVV2elLbYMkctr1HrgGGWViO0RuD7f1A6YqQAfknhWmsZTGSx0snXEV2vI3ZStel6kwY+e2IfL/B/trZ2Addxq5Wvm4bFzcCX3Gqv6ygVG36j70X/AEnx4HkDu+eUr+AGOr2Zo1EueyJEVdq7FBWAUbMWz7AAvcT/ADHQP2HIIMh9FDdy2PdbFWGL2z2MibbJ2qxfSAnRLAA6O/PxwhFbaKxj7STwtLDLJXMsaJ3Mym1akJ143rtDEfheW5qgu0FlULJHLO/bLWSArDH6ZYhFl2EkGvPYdeCfDe3kNKMhavezxysIyEZe1ifTk0pVtE79f48HR5eSIJIJrlGGR1bUs1ecIZghbZKntPcSS3btho+Sdcgr5dXyGOzQnjWFzDLahhDl3kkeP0WHwPhmUe0Eb++yeRdG1pVzXUeHqfSwU5r0zFZICw1GI1Hbpl8bJ/8A15doYnHLNJG9EVZoQpeaIqHMbaSXTKSdBwkmz52d879BJYzH09C/PEsMiwV5pEZWb+GX0/8AiBZD7iPI0dEjZourfD4aKdL1OWkr/Tw12pkIGX7+ZfOiB5868EDksItZGGSrmsjRe1SYyCOKuZtL2gggkjf6teRvYPz88jkEdKLKfvyrbZyrT+hEshr60CT7Nd+2Pk6OtjevHOwY6JcmlYAMt+AwW7bJ2BPAf0UUeATHsfbWiSSfHAmozZXM9PyNVyK07losn1MkGjtJWjI/VpWICjwPB2fPM1+5Mhi6eTw9jpvHUoLNKV48hUnaZ5ZkHeO52UvvwxHtJ/HGtivXt9F12jklopNBJNG0cYEqqZkkHprrvJ86AHjetj45nOmvRm6tiq173VVqaCOX6yLLoEjijMTDuIPwSdAbH3PA9cwdxcjhqN1TsWK0co/8yg//ADy9zO/s8f1OicPoghayoNEfC7UfAH45ouAcQ9dbHSWTdToxQ+rv8dhDfkfj8j+44+5RzdQX8RepHerFeSLwdH3KR4P+fA88jjvXs7lcZjeqMPTlFlnNSfHrJNqT3g7LDuB7vkb+w5oa2OWt022Ky3pssFOOKaZ3ZUjX0+xm2fABC/pX8+db5mEr3s7PjIxSwVejZpwyWsjaqLLP62vTKIWZgX2njeyBrfn52DY6jFWOLVbVqCtGsbq7vJIGQrIjAt47vdsEfJAA/ToBj1H0m6QSnYykq+3Id+jJF3gIR5JIYBN6P6g3wF8QWoYMnYSI/T0YpF3kZpJu9IgCvaCp9vdKS49uvYAR4+dB1HSoJgKs8gmrxV5dVXglSOWORtkmSRvA2flSDtiN7PxZgxGHqYKnWSpP9I/+0RabVlGZSCztvZ8MQW34B0fHAj61mrjAx47s/wBsv24IgrEMXAcOxB2AV7Ub7gf24leJZ50QVXQws8QcP9I1SL+VId77R3AbZGJ0NAfA4dXWIDlMdDYqR20hk9GjTgC6XshaSRh3EAgfwfPj4OufQMjQSCFsonp+2P1Y/U2AhVdsysfMjuv6v6+Ad8Kp4umM71dLHmM3kHqRY2LthPqRm17yJAO5Fft7ghKqPO02TrXNTboUJO5JsZRklj/2euY4oxIGK7VZG1/D8a8Dwf8AMLxTh1KdeU2hsWH7qNhIzYhCqSDD8kKvyEP9tD7fLqhjMcoyArwGZZVLTrZRJFC97vqNdDvG2Oidj4+SCOEZEZlZc3HbTFPkqzCcvB3RqVVIKgLEuQDpj9j99jjiRMZZiZYr+dpRelLC1aNEsgKzaYdwEhGmB/m/9OZa3SoZJMdkIoIzWSe16MEjh4ijLXhQNoHetoQANAjXxxjcxeKyeTsX5cckJxMaTGGB17Jg859rjQ3oIw0fju8/HIGV/K42rkaVoS3nV5jHcNmFArxSBYm326K6IjPxr2nxs75cxleC7lM7Th1Fkqbwem793unUF+7Z+e7Y2fkqfxzJT4LHZ/N4OrFia8MfrepbnRkHrRqkcZX2H5Ledf580WHtwCzLZmllZbEH0thkT+LJNWbUbL8aaSORTv8AAGta3yidrV7PSu2Sx0whikkhk9GUoYk8BwdH2n8+dsCCvj4+e3J3IKNOWxGLGRiV4UhfbxsY+yedtgdoCsQF/wAbffY1YzGKhu4+PJY+f0G0P4spaOOzokds5HuV9kgSDzs/cHR+8bi48JVhnymReG9OqxtYIPe6qPCBf5Yh8n4OySSpPAYdRVcguMjqYXTWo4gtUlHEakSx9pbXt8a8/fQOh88z0FrrilmqsfUV7DGs4laSOltZWCxORvevb/XY+3H2fkoirbiny0GHftSvFKsqoA495X7No9wBGx4PjR8889qx1cfH1BPJ099JmamPKm5BbeaKyJj2RlO7u2G03k7A15+/A9N/Z2hTonD73tqyv5/5tt+T+fyf780fKODpLjsPRooNLWrxxD+yqB/8cvcA5w87w4Hj3VOOyEFmZcVJJHkcLkDLVlWESslS14YqhJJ7G350NAf35oun+nVw7fVSZ2zkclcAmMd1kWSRl/8Athv0e0up/Ab7cY9aIuOtVc8f+GiVquQGtgwP4Dkb17GIOzvSluYaD9nWRjz0V/MSUWn0sWO+kqyCKExAFJHKkdnhdaOwSf7cD0KJ2q46KaPIR9wVe7IT69OVSfYD8d512ju/9T5Biy63fplfHXFpzQ7ltmeUAsANq/d2nuUEfA0CCR4+OFqvRy0H09rukj9eQwGKXTJPpldFdztj7pNaAHbscxlnBxTvdWPH17rS35IpoiveaqowYabWxGyoFZfnyCBvwQ7DcoWr9FmninL3HR6lZx6zFo5XkKaIIAdyCd+Qg8ePLa39GvdNWt5RhIe4BqUTOrFwdhmAG9sBtt+Dr4+Pu7/4Zjw8FyHpWG3HAR6leuI91A38+iQvYd77x415+N6WQUPQvpZr9JtUqMjdkaQRTa/wkFO8eRr/AE4EMWTxljOdPvWsz2D9aY5YZp4JH7XikY+yLx4OgfJ/H45s8ZBkFsWHv3Bb9T3VBXcFk9zDuHtHYCoTYJI2D/mk6a6OsTUMfDnK9Cpj6073IsZACzrI3doSSb93aHI8DydfjXLPUWEx2NkhMeNEGLmbVy3VkPqQ7/nbz7V/LDZG9+Nb4Cmlb9TJ14XkjltQ5C1NYEZ2I1+thUb/ABsKSP8A8ePb5Sa/1NKlftgjrw951/xDw9zv/f2sq/5cQ4rJYNIrVisnpUlkCwUqn8a1ZRH2D2KS3uYd7M3lgRsgDZlkzzl7iyUbTJkIHjFerBJLZr+ozlnaPtG9bTY39/G+Az6ir/8A1y9LhoUGRkrxoXVf1N2ygE6+49VTv+344twlCrbzOetKDOrXkKY9mBjlT6aMDYP6ddxG/g+Ad6GrF/No31NmbF3BdCKwT6SwIbege0K5QNHLrYH9x8+NVMTR6TnyN25kaVd0sRtPZiy1ZBYpSIPcH2N9pXyCdj2k7PdwNLkLT0cbBLSpJakRxEKyIxSsAN67FBJOh271/MD4HLFlayJWa7AzpEon9H1PdWbtPgtsAqf0gH7/ANPjzmLH0LHVWNv0sVHgiuRSDHwrR9J5YzGzNK3gd29rpf5QDvyebbqLKCjVarS747io0ipADI7SqAWbzruCAgktsEkD58cDNZaOr1ZeyFCrLhbt6tE1c1LpZZlcnueSJtt26La0NjajyByDHYZVsYfp2rWsVKU+Te8alkh3rwVz5Qto7DTBj4benHzs8+L3S0+dyim/Yr5+kIgYs7XmjrSUWDMSGEf+8Pb26/qPt880/wCzmuMjZvdUlCsV0LWx6MPKVY9hT5APubbef6cDcjneHDgHDhw4EVmvFZrywWIxJFKhR0YbDAjRHPMM1Tstjz0baMszVZEtVgJGRr1RTor3AfrQldjfcxHjWwR6ofjxxL1RgI87QEYmerchb1KlyIe+vJ+R/wBiPuOBiOmsvVqQWnzDy4uBCVrY+IBpZYkXfqFI9sgB34UgDzvZJJ+7E8+LsMstS/Y/eNgW6hheKNZ5T57HL+EYqQCP+Xa+fikYGtC3RFCri81LbhbPxwxN3W63yzVz52rdre0bPhvG/BhGatXama6quJ3YW7NHSpYeWPxZCv6Zdvujb8bHxrzvQ4E0nSeKSPIyXcb9HIxl9Z1ncDHQ+SHJLASLob0vgeRyOzgcJ+5vrRUkhiXsPrILCCNhorCYmbvYv3AbA/mH44xGDpZe7Yqr1NnZ48bL6LxCWJ2gbXcVPdGS6gKv3YkjyNjk0nRtifLLcPUmWtxx+2FkkiM6toHTExaTWydnzo6+/AX3OnsNDNUY1JoyZtIf9oZbRbwyekr96+n5J3/hO9b4WOncMl6vE1eSL1Y2RVYzTLPEPJsAI/sHwPd493n45cq9MwtmZSmfz0t9UIkdJUVio7QwST0x3EHt2DrfjXxz7xvRwSW1KOoMrKzfqevbMZABY/xSFHu0R7R99+B88BdF07hYcpJGabxTmGN/oBJK5TzpAJlfsX1NEe78eNc5UwOJkWwiU7c5V5FlR5pozXJO3AlZuxxETr2/Pz50eXcb0libdKz9Fms9LXckyslx4/LDasUA06EaIPnxr5HnnynRtCvhT+8c5k5KyMCJY8jMK8e9Kqxr3e4knx8+T/lyCgMHhBhTJMtswrH77q/URFEDeyT02bufv18L+dePnnbnT+FRYpnw07TgroBG75pSv/CmNyW7dEt3H2qQG2R4DifozHWqcc82XzTMn8StYtZCcsCD5BjLBg2gfjX+XKkmA6bq5SjVzmStC9NE43cyNjusKobvUjv0ieARsnYOtco7XeTqDK0ZKyXoa9C5JJ3T2IivrlSohhZSQ5Ub8+QNnfkcS5J6tnNyYH9o1CSgXmeXFXaLt2BXAUxAqNnZGz48sfIGxubqJ6Oc6WoZXDSXamaxL+jDFj4ZDFWmXx6Rj/lB8ANr8b8eOSxZDqCOWOtagq2+rb0n1FWmo/h4v+GqtK5Pd2nRB7fjydHZ4EOP6fj9dulcQq1ZcjFDLnVrE9lOIDzENufe2yDv5B2B457BWrw1a8UFeNY4okCIi/CqBoDifpLpyv05jPp4pWsWJW9S1akPvnk/xH+n2A+w494Bw4cOAcOHDgHOEA/PO8OAl6k6dq56FBJJLWtwEtWuQN2ywt/Q/cH7r8HnnvUqTxWqw6nr0q+TrRSx0cvLEWozs6jzJofwn7tts/HnXdz1zkVmvDagevZhjmhkHa8cihlYf1B4HjlzHS4Klg8bL6iY+iv7yu2tF/3jc+0SMp2T3b/rrX441yXVeQoUq9+zQM154Gv3arn0P3dX2Cqdyju7mKr4bfcQfgeOPJuiLWMJfpDJfQxMSZMdaT1qr77joAnaeWJ8bHx48Dme6pFuxgbGE6i6av4+rOwkmtYJVsRyFfcO4a7h5VR5A/vwGsHU2MqyS3mqyw2HqRWck4gRnrRvvRkkUqSSO34B0FB1xnJ1JjcbP2NNTidWSGdh6qRhnXa9x7SB3Erok+QT5+xxWSlwOWsZ6Oh1LjKwzcUENoW+6F6wiDBiqH5BVSQCRrxs+Ry51FiJcxjstiadrHFMrdrlJReQiGGNIo/cPBLeFOgD+sDfA0sGVxFW5cw1JacMkUietHXSVl9R1ARXKqASSCNb8gD+whh6rjlzGQw2NimM9KysTCJYokMjPseCzN2+CrMF/JH55mZMSa/W1TqCK1Vx8UkjvclbIRmNoBFpSB8+p2bbxsDe9n55WzcfTadV0srFnqUV6pbj7p4JXmszxoOxlZVGizFW23zrX24U0x+SyufpOFqpDPj8wtfKQJYKuKqqQSJWPcfne9rsDXxvianQsdQYnNYik5sVMZkzLiMxPZDJE2wVQM2y43sH5+R88Z1oZcpmMhk8B0nesTZB1aebLOa1YgBdD0/59e4fB8+d8e0P2fS3RG3V2S+vjTRXHVE9Comu35Ufr2VB86G9+OEIcfNczF64ejQs921L3Xc7KjCrXcoEY1035bQHnyd/q0Ob7pTpih05Ukjrd01mdvUtWpfLzufJJ/A8nwPHnjmtXhq144K8SRRRjtSNFAVR+AOS8Dg8c7w4cA4cOHAOHDhwDhw4cA4cOHAOc1553hwKN7D43IIUv4+paU/IngVwf9RxPJ+z/pJ27v8Aw/QU/wDTi7P+2uabhwMzF+z7pGI7HT2Pb4/3kXf8f33xxRw+NxyhMfj6lVR9oIFT/sOXuHA4Br+vO8OHAOHDhwDhw4cA4cOH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62346"/>
            <a:ext cx="3867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Literacy from Scratch</a:t>
            </a:r>
            <a:br>
              <a:rPr lang="en-GB" dirty="0" smtClean="0"/>
            </a:br>
            <a:r>
              <a:rPr lang="en-GB" dirty="0" smtClean="0"/>
              <a:t>www.literacyfromscratch.org.uk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13672"/>
          <a:stretch/>
        </p:blipFill>
        <p:spPr bwMode="auto">
          <a:xfrm>
            <a:off x="-108240" y="1412776"/>
            <a:ext cx="95680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endParaRPr lang="en-GB" dirty="0" smtClean="0"/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endParaRPr lang="en-GB" dirty="0" smtClean="0"/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sz="3250" dirty="0" smtClean="0"/>
              <a:t>Working with Years 1 and 2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086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Brunel </a:t>
            </a:r>
            <a:r>
              <a:rPr lang="en-GB" smtClean="0"/>
              <a:t>University Partnership </a:t>
            </a:r>
            <a:r>
              <a:rPr lang="en-GB" dirty="0" smtClean="0"/>
              <a:t>School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9" y="1412776"/>
            <a:ext cx="858084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ETT 2014 Jan 22 to 25 Excel Centre London - Powering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40" y="4941168"/>
            <a:ext cx="42957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610668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Pupils </a:t>
            </a:r>
            <a:r>
              <a:rPr lang="en-GB" dirty="0"/>
              <a:t>should be taught to: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understand what algorithms are</a:t>
            </a:r>
            <a:r>
              <a:rPr lang="en-GB" dirty="0">
                <a:solidFill>
                  <a:srgbClr val="C00000"/>
                </a:solidFill>
              </a:rPr>
              <a:t>, how they are implemented as programs on digital devices, and that programs execute by following precise and unambiguous instructions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create and debug simple programs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use logical reasoning to predict the behaviour of simple </a:t>
            </a:r>
            <a:r>
              <a:rPr lang="en-GB" b="1" dirty="0" smtClean="0">
                <a:solidFill>
                  <a:srgbClr val="C00000"/>
                </a:solidFill>
              </a:rPr>
              <a:t>programs (Computing)</a:t>
            </a:r>
            <a:endParaRPr lang="en-GB" b="1" dirty="0">
              <a:solidFill>
                <a:srgbClr val="C00000"/>
              </a:solidFill>
            </a:endParaRPr>
          </a:p>
          <a:p>
            <a:pPr lvl="0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use technology purposefully to create, organise, store, manipulate and retrieve digital content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ICT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rgbClr val="00B050"/>
                </a:solidFill>
              </a:rPr>
              <a:t>recognise common uses of information technology beyond school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use technology safely and respectfully, keeping personal information private; identify where to go for help and support when they have concerns about content or contact on the internet or other online </a:t>
            </a:r>
            <a:r>
              <a:rPr lang="en-GB" dirty="0" smtClean="0">
                <a:solidFill>
                  <a:srgbClr val="00B050"/>
                </a:solidFill>
              </a:rPr>
              <a:t>technologies (</a:t>
            </a:r>
            <a:r>
              <a:rPr lang="en-GB" b="1" dirty="0" smtClean="0">
                <a:solidFill>
                  <a:srgbClr val="00B050"/>
                </a:solidFill>
              </a:rPr>
              <a:t>Digital Literacy</a:t>
            </a:r>
            <a:r>
              <a:rPr lang="en-GB" dirty="0" smtClean="0">
                <a:solidFill>
                  <a:srgbClr val="00B050"/>
                </a:solidFill>
              </a:rPr>
              <a:t>)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1" y="0"/>
            <a:ext cx="8229600" cy="764704"/>
          </a:xfrm>
        </p:spPr>
        <p:txBody>
          <a:bodyPr>
            <a:noAutofit/>
          </a:bodyPr>
          <a:lstStyle/>
          <a:p>
            <a:r>
              <a:rPr lang="en-GB" sz="2960" dirty="0"/>
              <a:t>Key stage </a:t>
            </a:r>
            <a:r>
              <a:rPr lang="en-GB" sz="2960" dirty="0" smtClean="0"/>
              <a:t>1: ages 5 and 6</a:t>
            </a:r>
            <a:endParaRPr lang="en-GB" sz="2960" dirty="0"/>
          </a:p>
        </p:txBody>
      </p:sp>
    </p:spTree>
    <p:extLst>
      <p:ext uri="{BB962C8B-B14F-4D97-AF65-F5344CB8AC3E}">
        <p14:creationId xmlns:p14="http://schemas.microsoft.com/office/powerpoint/2010/main" val="23381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pupils aged 5 years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C:\Users\owner\Documents\Photos Cz Rp and Swaminarayan\IMG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998705"/>
            <a:ext cx="9333475" cy="70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pupils aged 6 years</a:t>
            </a:r>
            <a:endParaRPr lang="en-GB" dirty="0"/>
          </a:p>
        </p:txBody>
      </p:sp>
      <p:pic>
        <p:nvPicPr>
          <p:cNvPr id="1027" name="Picture 3" descr="C:\Users\owner\Documents\Photos Cz Rp and Swaminarayan\Backgrounds photos\IMG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Sprites, in Scratch</a:t>
            </a:r>
            <a:endParaRPr lang="en-GB" dirty="0"/>
          </a:p>
        </p:txBody>
      </p:sp>
      <p:pic>
        <p:nvPicPr>
          <p:cNvPr id="4098" name="Picture 2" descr="C:\Users\owner\Documents\Photos Cz Rp and Swaminarayan\IMG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405195" cy="70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Backgrounds, in Paint</a:t>
            </a:r>
            <a:endParaRPr lang="en-GB" dirty="0"/>
          </a:p>
        </p:txBody>
      </p:sp>
      <p:pic>
        <p:nvPicPr>
          <p:cNvPr id="3074" name="Picture 2" descr="C:\Users\owner\Documents\Photos Cz Rp and Swaminarayan\Backgrounds photos\IMG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Integrating Paint and Scratch files</a:t>
            </a:r>
            <a:endParaRPr lang="en-GB" dirty="0"/>
          </a:p>
        </p:txBody>
      </p:sp>
      <p:pic>
        <p:nvPicPr>
          <p:cNvPr id="5122" name="Picture 2" descr="C:\Users\owner\Documents\Photos Cz Rp and Swaminarayan\Backgrounds photos\New folder\IMG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60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627</Words>
  <Application>Microsoft Office PowerPoint</Application>
  <PresentationFormat>On-screen Show (4:3)</PresentationFormat>
  <Paragraphs>82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Literacy from Scratch at Key Stage 1</vt:lpstr>
      <vt:lpstr>Literacy from Scratch www.literacyfromscratch.org.uk</vt:lpstr>
      <vt:lpstr>Brunel University Partnership School</vt:lpstr>
      <vt:lpstr>Key stage 1: ages 5 and 6</vt:lpstr>
      <vt:lpstr>Year 1 pupils aged 5 years </vt:lpstr>
      <vt:lpstr>Year 2 pupils aged 6 years</vt:lpstr>
      <vt:lpstr>Creating Sprites, in Scratch</vt:lpstr>
      <vt:lpstr>Creating Backgrounds, in Paint</vt:lpstr>
      <vt:lpstr>Integrating Paint and Scratch files</vt:lpstr>
      <vt:lpstr>PowerPoint Presentation</vt:lpstr>
      <vt:lpstr>  Moving between scenes  </vt:lpstr>
      <vt:lpstr>Adding Animation</vt:lpstr>
      <vt:lpstr>Adding dialogue  Using the Looks coding blocks.</vt:lpstr>
      <vt:lpstr>Skills developed in Y1 and Y2: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from Scratch at Key Stage 2</dc:title>
  <dc:creator>owner</dc:creator>
  <cp:lastModifiedBy>owner</cp:lastModifiedBy>
  <cp:revision>54</cp:revision>
  <dcterms:created xsi:type="dcterms:W3CDTF">2014-01-05T12:36:22Z</dcterms:created>
  <dcterms:modified xsi:type="dcterms:W3CDTF">2014-03-26T13:48:59Z</dcterms:modified>
</cp:coreProperties>
</file>